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>
      <p:cViewPr varScale="1">
        <p:scale>
          <a:sx n="123" d="100"/>
          <a:sy n="123" d="100"/>
        </p:scale>
        <p:origin x="-1056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4733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739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0CCBC1-773A-4747-AA27-B9084B7F61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96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0CCBC1-773A-4747-AA27-B9084B7F61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96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0CCBC1-773A-4747-AA27-B9084B7F61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9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2ac51991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2ac51991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82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22b7224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22b7224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92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2b72244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2b72244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31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22b72244a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22b72244a_4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42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22b72244a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22b72244a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265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22b72244a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22b72244a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2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22b72244a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22b72244a_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854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0CCBC1-773A-4747-AA27-B9084B7F61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9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13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1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968893" y="5181350"/>
            <a:ext cx="1052400" cy="437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buNone/>
              <a:defRPr sz="1200">
                <a:solidFill>
                  <a:srgbClr val="0000FF"/>
                </a:solidFill>
              </a:defRPr>
            </a:lvl1pPr>
            <a:lvl2pPr lvl="1" algn="l" rtl="0">
              <a:buNone/>
              <a:defRPr sz="1200">
                <a:solidFill>
                  <a:srgbClr val="0000FF"/>
                </a:solidFill>
              </a:defRPr>
            </a:lvl2pPr>
            <a:lvl3pPr lvl="2" algn="l" rtl="0">
              <a:buNone/>
              <a:defRPr sz="1200">
                <a:solidFill>
                  <a:srgbClr val="0000FF"/>
                </a:solidFill>
              </a:defRPr>
            </a:lvl3pPr>
            <a:lvl4pPr lvl="3" algn="l" rtl="0">
              <a:buNone/>
              <a:defRPr sz="1200">
                <a:solidFill>
                  <a:srgbClr val="0000FF"/>
                </a:solidFill>
              </a:defRPr>
            </a:lvl4pPr>
            <a:lvl5pPr lvl="4" algn="l" rtl="0">
              <a:buNone/>
              <a:defRPr sz="1200">
                <a:solidFill>
                  <a:srgbClr val="0000FF"/>
                </a:solidFill>
              </a:defRPr>
            </a:lvl5pPr>
            <a:lvl6pPr lvl="5" algn="l" rtl="0">
              <a:buNone/>
              <a:defRPr sz="1200">
                <a:solidFill>
                  <a:srgbClr val="0000FF"/>
                </a:solidFill>
              </a:defRPr>
            </a:lvl6pPr>
            <a:lvl7pPr lvl="6" algn="l" rtl="0">
              <a:buNone/>
              <a:defRPr sz="1200">
                <a:solidFill>
                  <a:srgbClr val="0000FF"/>
                </a:solidFill>
              </a:defRPr>
            </a:lvl7pPr>
            <a:lvl8pPr lvl="7" algn="l" rtl="0">
              <a:buNone/>
              <a:defRPr sz="1200">
                <a:solidFill>
                  <a:srgbClr val="0000FF"/>
                </a:solidFill>
              </a:defRPr>
            </a:lvl8pPr>
            <a:lvl9pPr lvl="8" algn="l" rtl="0">
              <a:buNone/>
              <a:defRPr sz="1200">
                <a:solidFill>
                  <a:srgbClr val="0000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7968900" y="96000"/>
            <a:ext cx="1052400" cy="39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A86E8"/>
                </a:solidFill>
              </a:rPr>
              <a:t>immersion.je</a:t>
            </a:r>
            <a:endParaRPr sz="1200">
              <a:solidFill>
                <a:srgbClr val="4A86E8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9EEB"/>
                </a:solidFill>
              </a:rPr>
              <a:t>Perfectly Placed</a:t>
            </a:r>
            <a:endParaRPr>
              <a:solidFill>
                <a:srgbClr val="6D9EEB"/>
              </a:solidFill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212275" y="4865278"/>
            <a:ext cx="16329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Dr Austin Gibbs</a:t>
            </a:r>
            <a:endParaRPr>
              <a:solidFill>
                <a:srgbClr val="93C47D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B0AB5-334A-5F4A-98B7-3DEE599D69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9720A4-B22D-1E49-A07A-DD06A82AB3F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F7DBE6-B243-1546-82E6-F42648A78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" r="16696"/>
          <a:stretch/>
        </p:blipFill>
        <p:spPr>
          <a:xfrm rot="5400000">
            <a:off x="1728776" y="-1731199"/>
            <a:ext cx="5762591" cy="9220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9960F3-D317-294C-8C16-FE246ADA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20" y="4767793"/>
            <a:ext cx="3423758" cy="956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CAFBC4-DB15-6341-8389-6EC1F37C847D}"/>
              </a:ext>
            </a:extLst>
          </p:cNvPr>
          <p:cNvSpPr txBox="1"/>
          <p:nvPr/>
        </p:nvSpPr>
        <p:spPr>
          <a:xfrm>
            <a:off x="789383" y="2194568"/>
            <a:ext cx="3782616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4100" dirty="0" smtClean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Your panel</a:t>
            </a:r>
            <a:endParaRPr lang="en-US" sz="4100" dirty="0">
              <a:solidFill>
                <a:schemeClr val="bg1"/>
              </a:solidFill>
              <a:latin typeface="Cairo" pitchFamily="2" charset="-78"/>
              <a:cs typeface="Cairo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453FDB-F0B7-FA47-BD02-E1381AB62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47" y="1157846"/>
            <a:ext cx="1832385" cy="761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26F55B-CEDC-5142-9FB2-C5391A65C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613" y="296885"/>
            <a:ext cx="5876011" cy="4614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93552C4-39A6-A849-8810-CD1C8FE13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167" y="1509335"/>
            <a:ext cx="960014" cy="2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B0AB5-334A-5F4A-98B7-3DEE599D69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9720A4-B22D-1E49-A07A-DD06A82AB3F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F7DBE6-B243-1546-82E6-F42648A78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" r="16696"/>
          <a:stretch/>
        </p:blipFill>
        <p:spPr>
          <a:xfrm rot="5400000">
            <a:off x="1714500" y="-1716921"/>
            <a:ext cx="5715000" cy="9144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9960F3-D317-294C-8C16-FE246ADA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20" y="4767793"/>
            <a:ext cx="3423758" cy="956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CAFBC4-DB15-6341-8389-6EC1F37C847D}"/>
              </a:ext>
            </a:extLst>
          </p:cNvPr>
          <p:cNvSpPr txBox="1"/>
          <p:nvPr/>
        </p:nvSpPr>
        <p:spPr>
          <a:xfrm>
            <a:off x="789383" y="2194568"/>
            <a:ext cx="3782616" cy="19620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4100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Sandbox Jersey</a:t>
            </a:r>
            <a:r>
              <a:rPr lang="en-GB" sz="4100" b="1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/>
            </a:r>
            <a:br>
              <a:rPr lang="en-GB" sz="4100" b="1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</a:br>
            <a:r>
              <a:rPr lang="en-GB" sz="4100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Q &amp; A</a:t>
            </a:r>
            <a:endParaRPr lang="en-US" sz="4100" dirty="0">
              <a:solidFill>
                <a:schemeClr val="bg1"/>
              </a:solidFill>
              <a:latin typeface="Cairo" pitchFamily="2" charset="-78"/>
              <a:cs typeface="Cairo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453FDB-F0B7-FA47-BD02-E1381AB62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47" y="1157846"/>
            <a:ext cx="1832385" cy="761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26F55B-CEDC-5142-9FB2-C5391A65C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613" y="296885"/>
            <a:ext cx="5876011" cy="4614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93552C4-39A6-A849-8810-CD1C8FE13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167" y="1509335"/>
            <a:ext cx="960014" cy="2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B0AB5-334A-5F4A-98B7-3DEE599D6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9720A4-B22D-1E49-A07A-DD06A82AB3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F7DBE6-B243-1546-82E6-F42648A78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" r="16696"/>
          <a:stretch/>
        </p:blipFill>
        <p:spPr>
          <a:xfrm rot="5400000">
            <a:off x="1728776" y="-1728778"/>
            <a:ext cx="5762591" cy="9220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9960F3-D317-294C-8C16-FE246ADA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20" y="4767791"/>
            <a:ext cx="3423758" cy="956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CAFBC4-DB15-6341-8389-6EC1F37C847D}"/>
              </a:ext>
            </a:extLst>
          </p:cNvPr>
          <p:cNvSpPr txBox="1"/>
          <p:nvPr/>
        </p:nvSpPr>
        <p:spPr>
          <a:xfrm>
            <a:off x="858952" y="1758861"/>
            <a:ext cx="3782616" cy="136468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GB" sz="4200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Sandbox Jersey </a:t>
            </a:r>
            <a:endParaRPr lang="en-US" sz="4200" dirty="0">
              <a:solidFill>
                <a:schemeClr val="bg1"/>
              </a:solidFill>
              <a:latin typeface="Cairo" pitchFamily="2" charset="-78"/>
              <a:cs typeface="Cairo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26F55B-CEDC-5142-9FB2-C5391A65C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604" y="429046"/>
            <a:ext cx="5809209" cy="4562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DB72DA2-EF93-E04C-8765-B6E84D4BF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76" y="940234"/>
            <a:ext cx="1620218" cy="673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EAD5198-36AD-B946-AF80-08042949B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167" y="1203496"/>
            <a:ext cx="960014" cy="297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B4A346-395F-D64D-9650-5A9277FAE323}"/>
              </a:ext>
            </a:extLst>
          </p:cNvPr>
          <p:cNvSpPr txBox="1"/>
          <p:nvPr/>
        </p:nvSpPr>
        <p:spPr>
          <a:xfrm>
            <a:off x="918542" y="3942955"/>
            <a:ext cx="2922325" cy="5029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#sandboxjersey</a:t>
            </a:r>
          </a:p>
        </p:txBody>
      </p:sp>
    </p:spTree>
    <p:extLst>
      <p:ext uri="{BB962C8B-B14F-4D97-AF65-F5344CB8AC3E}">
        <p14:creationId xmlns:p14="http://schemas.microsoft.com/office/powerpoint/2010/main" val="37223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212275" y="4865278"/>
            <a:ext cx="16329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Dr Austin Gibbs</a:t>
            </a:r>
            <a:endParaRPr>
              <a:solidFill>
                <a:srgbClr val="93C47D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604963"/>
            <a:ext cx="4572000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1077675" y="864806"/>
            <a:ext cx="3682200" cy="1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A4C2F4"/>
                </a:highlight>
              </a:rPr>
              <a:t>Immersive Technologies</a:t>
            </a:r>
            <a:endParaRPr sz="2400">
              <a:solidFill>
                <a:srgbClr val="FFFFFF"/>
              </a:solidFill>
              <a:highlight>
                <a:srgbClr val="A4C2F4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5780325" y="1300250"/>
            <a:ext cx="24981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A4C2F4"/>
                </a:highlight>
              </a:rPr>
              <a:t>Augmented Reality</a:t>
            </a:r>
            <a:endParaRPr>
              <a:solidFill>
                <a:srgbClr val="FFFFFF"/>
              </a:solidFill>
              <a:highlight>
                <a:srgbClr val="A4C2F4"/>
              </a:highlight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902775" y="2969389"/>
            <a:ext cx="17307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A4C2F4"/>
                </a:highlight>
              </a:rPr>
              <a:t>Virtual Reality</a:t>
            </a:r>
            <a:endParaRPr>
              <a:solidFill>
                <a:srgbClr val="FFFFFF"/>
              </a:solidFill>
              <a:highlight>
                <a:srgbClr val="A4C2F4"/>
              </a:highlight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649425" y="3577139"/>
            <a:ext cx="21309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A4C2F4"/>
                </a:highlight>
              </a:rPr>
              <a:t>Artificial Intelligence</a:t>
            </a:r>
            <a:endParaRPr>
              <a:solidFill>
                <a:srgbClr val="FFFFFF"/>
              </a:solidFill>
              <a:highlight>
                <a:srgbClr val="A4C2F4"/>
              </a:highlight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628650" y="2626167"/>
            <a:ext cx="20085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A4C2F4"/>
                </a:highlight>
              </a:rPr>
              <a:t>Machine Learning</a:t>
            </a:r>
            <a:endParaRPr>
              <a:solidFill>
                <a:srgbClr val="FFFFFF"/>
              </a:solidFill>
              <a:highlight>
                <a:srgbClr val="A4C2F4"/>
              </a:highlight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5780325" y="2857500"/>
            <a:ext cx="1546800" cy="627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500" y="1207278"/>
            <a:ext cx="4044050" cy="288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950" y="1207278"/>
            <a:ext cx="4512125" cy="320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2655050" y="1073444"/>
            <a:ext cx="29637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#Sandbox</a:t>
            </a:r>
            <a:endParaRPr sz="4800">
              <a:solidFill>
                <a:srgbClr val="FFFFFF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6650" y="2902944"/>
            <a:ext cx="2194975" cy="14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1625" y="2902944"/>
            <a:ext cx="2194973" cy="14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3950" y="1775975"/>
            <a:ext cx="4688199" cy="30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50" y="1939838"/>
            <a:ext cx="3771900" cy="26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2584725" y="409125"/>
            <a:ext cx="3000300" cy="1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#Sandbox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275" y="906163"/>
            <a:ext cx="5729827" cy="39026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2591225" y="0"/>
            <a:ext cx="30000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#Sandbox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9EEB"/>
                </a:solidFill>
              </a:rPr>
              <a:t>Perfectly Placed</a:t>
            </a:r>
            <a:endParaRPr>
              <a:solidFill>
                <a:srgbClr val="6D9EEB"/>
              </a:solidFill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7233550" y="4266583"/>
            <a:ext cx="16329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Dr Austin Gibbs</a:t>
            </a:r>
            <a:endParaRPr>
              <a:solidFill>
                <a:srgbClr val="93C47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8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B0AB5-334A-5F4A-98B7-3DEE599D69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9720A4-B22D-1E49-A07A-DD06A82AB3F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F7DBE6-B243-1546-82E6-F42648A78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" r="16696"/>
          <a:stretch/>
        </p:blipFill>
        <p:spPr>
          <a:xfrm rot="5400000">
            <a:off x="1733383" y="-1735804"/>
            <a:ext cx="5777942" cy="9244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9960F3-D317-294C-8C16-FE246ADA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20" y="4767793"/>
            <a:ext cx="3423758" cy="956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453FDB-F0B7-FA47-BD02-E1381AB62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47" y="1157846"/>
            <a:ext cx="1832385" cy="761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26F55B-CEDC-5142-9FB2-C5391A65C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613" y="296885"/>
            <a:ext cx="5876011" cy="4614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93552C4-39A6-A849-8810-CD1C8FE13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167" y="1509335"/>
            <a:ext cx="960014" cy="2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27253"/>
      </p:ext>
    </p:extLst>
  </p:cSld>
  <p:clrMapOvr>
    <a:masterClrMapping/>
  </p:clrMapOvr>
</p:sld>
</file>

<file path=ppt/theme/theme1.xml><?xml version="1.0" encoding="utf-8"?>
<a:theme xmlns:a="http://schemas.openxmlformats.org/drawingml/2006/main" name="immers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41</Words>
  <Application>Microsoft Macintosh PowerPoint</Application>
  <PresentationFormat>On-screen Show (16:10)</PresentationFormat>
  <Paragraphs>21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immersion</vt:lpstr>
      <vt:lpstr>Perfectly Placed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Perfectly Placed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Perfectly Placed</dc:title>
  <cp:lastModifiedBy>Theo Davidson</cp:lastModifiedBy>
  <cp:revision>3</cp:revision>
  <dcterms:modified xsi:type="dcterms:W3CDTF">2019-03-21T01:07:32Z</dcterms:modified>
</cp:coreProperties>
</file>